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9.jpg" ContentType="image/jpeg"/>
  <Override PartName="/ppt/media/image20.jpg" ContentType="image/jpeg"/>
  <Override PartName="/ppt/media/image21.jpg" ContentType="image/jpeg"/>
  <Override PartName="/ppt/media/image22.jpg" ContentType="image/jpeg"/>
  <Override PartName="/ppt/media/image24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6.jpg" ContentType="image/jpeg"/>
  <Override PartName="/ppt/media/image27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33.jpg" ContentType="image/jpeg"/>
  <Override PartName="/ppt/media/image34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63" r:id="rId5"/>
    <p:sldId id="258" r:id="rId6"/>
    <p:sldId id="261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60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0BC"/>
    <a:srgbClr val="7DC5C0"/>
    <a:srgbClr val="219F96"/>
    <a:srgbClr val="0E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B23030-BEFF-42F9-BCCF-5221D56D5AAE}" v="63" dt="2019-05-23T16:49:09.6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221" autoAdjust="0"/>
  </p:normalViewPr>
  <p:slideViewPr>
    <p:cSldViewPr snapToGrid="0" snapToObjects="1">
      <p:cViewPr varScale="1">
        <p:scale>
          <a:sx n="56" d="100"/>
          <a:sy n="56" d="100"/>
        </p:scale>
        <p:origin x="142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ce Vivian" userId="f984735f-a3e7-4f23-88ad-2d4273902080" providerId="ADAL" clId="{18BA26B0-5B0E-48A7-B9C1-C7652998A9C5}"/>
    <pc:docChg chg="undo custSel mod addSld delSld modSld sldOrd">
      <pc:chgData name="Bruce Vivian" userId="f984735f-a3e7-4f23-88ad-2d4273902080" providerId="ADAL" clId="{18BA26B0-5B0E-48A7-B9C1-C7652998A9C5}" dt="2019-05-23T16:50:39.212" v="2007" actId="1076"/>
      <pc:docMkLst>
        <pc:docMk/>
      </pc:docMkLst>
      <pc:sldChg chg="addSp modSp">
        <pc:chgData name="Bruce Vivian" userId="f984735f-a3e7-4f23-88ad-2d4273902080" providerId="ADAL" clId="{18BA26B0-5B0E-48A7-B9C1-C7652998A9C5}" dt="2019-05-23T15:25:13.414" v="138" actId="20577"/>
        <pc:sldMkLst>
          <pc:docMk/>
          <pc:sldMk cId="168440980" sldId="256"/>
        </pc:sldMkLst>
        <pc:spChg chg="mod">
          <ac:chgData name="Bruce Vivian" userId="f984735f-a3e7-4f23-88ad-2d4273902080" providerId="ADAL" clId="{18BA26B0-5B0E-48A7-B9C1-C7652998A9C5}" dt="2019-05-23T15:23:50.597" v="85" actId="14100"/>
          <ac:spMkLst>
            <pc:docMk/>
            <pc:sldMk cId="168440980" sldId="256"/>
            <ac:spMk id="2" creationId="{00000000-0000-0000-0000-000000000000}"/>
          </ac:spMkLst>
        </pc:spChg>
        <pc:spChg chg="mod">
          <ac:chgData name="Bruce Vivian" userId="f984735f-a3e7-4f23-88ad-2d4273902080" providerId="ADAL" clId="{18BA26B0-5B0E-48A7-B9C1-C7652998A9C5}" dt="2019-05-23T15:24:01.450" v="108" actId="20577"/>
          <ac:spMkLst>
            <pc:docMk/>
            <pc:sldMk cId="168440980" sldId="256"/>
            <ac:spMk id="3" creationId="{00000000-0000-0000-0000-000000000000}"/>
          </ac:spMkLst>
        </pc:spChg>
        <pc:spChg chg="add mod">
          <ac:chgData name="Bruce Vivian" userId="f984735f-a3e7-4f23-88ad-2d4273902080" providerId="ADAL" clId="{18BA26B0-5B0E-48A7-B9C1-C7652998A9C5}" dt="2019-05-23T15:25:13.414" v="138" actId="20577"/>
          <ac:spMkLst>
            <pc:docMk/>
            <pc:sldMk cId="168440980" sldId="256"/>
            <ac:spMk id="4" creationId="{86F04F77-E652-466F-BE12-9788B582102F}"/>
          </ac:spMkLst>
        </pc:spChg>
      </pc:sldChg>
      <pc:sldChg chg="modSp">
        <pc:chgData name="Bruce Vivian" userId="f984735f-a3e7-4f23-88ad-2d4273902080" providerId="ADAL" clId="{18BA26B0-5B0E-48A7-B9C1-C7652998A9C5}" dt="2019-05-23T15:43:30.161" v="575" actId="20577"/>
        <pc:sldMkLst>
          <pc:docMk/>
          <pc:sldMk cId="2024852718" sldId="257"/>
        </pc:sldMkLst>
        <pc:spChg chg="mod">
          <ac:chgData name="Bruce Vivian" userId="f984735f-a3e7-4f23-88ad-2d4273902080" providerId="ADAL" clId="{18BA26B0-5B0E-48A7-B9C1-C7652998A9C5}" dt="2019-05-23T15:43:30.161" v="575" actId="20577"/>
          <ac:spMkLst>
            <pc:docMk/>
            <pc:sldMk cId="2024852718" sldId="257"/>
            <ac:spMk id="2" creationId="{00000000-0000-0000-0000-000000000000}"/>
          </ac:spMkLst>
        </pc:spChg>
        <pc:spChg chg="mod">
          <ac:chgData name="Bruce Vivian" userId="f984735f-a3e7-4f23-88ad-2d4273902080" providerId="ADAL" clId="{18BA26B0-5B0E-48A7-B9C1-C7652998A9C5}" dt="2019-05-23T15:26:59.842" v="159" actId="20577"/>
          <ac:spMkLst>
            <pc:docMk/>
            <pc:sldMk cId="2024852718" sldId="257"/>
            <ac:spMk id="3" creationId="{00000000-0000-0000-0000-000000000000}"/>
          </ac:spMkLst>
        </pc:spChg>
      </pc:sldChg>
      <pc:sldChg chg="addSp delSp modSp">
        <pc:chgData name="Bruce Vivian" userId="f984735f-a3e7-4f23-88ad-2d4273902080" providerId="ADAL" clId="{18BA26B0-5B0E-48A7-B9C1-C7652998A9C5}" dt="2019-05-23T15:39:42.830" v="480" actId="20577"/>
        <pc:sldMkLst>
          <pc:docMk/>
          <pc:sldMk cId="2871188452" sldId="258"/>
        </pc:sldMkLst>
        <pc:spChg chg="add del mod">
          <ac:chgData name="Bruce Vivian" userId="f984735f-a3e7-4f23-88ad-2d4273902080" providerId="ADAL" clId="{18BA26B0-5B0E-48A7-B9C1-C7652998A9C5}" dt="2019-05-23T15:33:42.747" v="330" actId="478"/>
          <ac:spMkLst>
            <pc:docMk/>
            <pc:sldMk cId="2871188452" sldId="258"/>
            <ac:spMk id="2" creationId="{73F60735-1DF0-4938-A882-9D9CB4E8C3B7}"/>
          </ac:spMkLst>
        </pc:spChg>
        <pc:spChg chg="mod">
          <ac:chgData name="Bruce Vivian" userId="f984735f-a3e7-4f23-88ad-2d4273902080" providerId="ADAL" clId="{18BA26B0-5B0E-48A7-B9C1-C7652998A9C5}" dt="2019-05-23T15:39:42.830" v="480" actId="20577"/>
          <ac:spMkLst>
            <pc:docMk/>
            <pc:sldMk cId="2871188452" sldId="258"/>
            <ac:spMk id="3" creationId="{00000000-0000-0000-0000-000000000000}"/>
          </ac:spMkLst>
        </pc:spChg>
        <pc:spChg chg="add del mod">
          <ac:chgData name="Bruce Vivian" userId="f984735f-a3e7-4f23-88ad-2d4273902080" providerId="ADAL" clId="{18BA26B0-5B0E-48A7-B9C1-C7652998A9C5}" dt="2019-05-23T15:33:45.596" v="331" actId="478"/>
          <ac:spMkLst>
            <pc:docMk/>
            <pc:sldMk cId="2871188452" sldId="258"/>
            <ac:spMk id="8" creationId="{33716E0F-26C7-4933-8E03-80C2ADD27AA2}"/>
          </ac:spMkLst>
        </pc:spChg>
        <pc:spChg chg="add mod">
          <ac:chgData name="Bruce Vivian" userId="f984735f-a3e7-4f23-88ad-2d4273902080" providerId="ADAL" clId="{18BA26B0-5B0E-48A7-B9C1-C7652998A9C5}" dt="2019-05-23T15:35:47.681" v="457" actId="1076"/>
          <ac:spMkLst>
            <pc:docMk/>
            <pc:sldMk cId="2871188452" sldId="258"/>
            <ac:spMk id="9" creationId="{0B90C31C-74B3-4701-A8F4-4F25EA59CEEF}"/>
          </ac:spMkLst>
        </pc:spChg>
        <pc:graphicFrameChg chg="del mod">
          <ac:chgData name="Bruce Vivian" userId="f984735f-a3e7-4f23-88ad-2d4273902080" providerId="ADAL" clId="{18BA26B0-5B0E-48A7-B9C1-C7652998A9C5}" dt="2019-05-23T15:29:55.767" v="288" actId="478"/>
          <ac:graphicFrameMkLst>
            <pc:docMk/>
            <pc:sldMk cId="2871188452" sldId="258"/>
            <ac:graphicFrameMk id="4" creationId="{00000000-0000-0000-0000-000000000000}"/>
          </ac:graphicFrameMkLst>
        </pc:graphicFrameChg>
        <pc:picChg chg="add mod">
          <ac:chgData name="Bruce Vivian" userId="f984735f-a3e7-4f23-88ad-2d4273902080" providerId="ADAL" clId="{18BA26B0-5B0E-48A7-B9C1-C7652998A9C5}" dt="2019-05-23T15:34:03.151" v="334" actId="1076"/>
          <ac:picMkLst>
            <pc:docMk/>
            <pc:sldMk cId="2871188452" sldId="258"/>
            <ac:picMk id="6" creationId="{353ACAB4-0930-4E51-BD24-54E5CD6AAAFA}"/>
          </ac:picMkLst>
        </pc:picChg>
      </pc:sldChg>
      <pc:sldChg chg="del">
        <pc:chgData name="Bruce Vivian" userId="f984735f-a3e7-4f23-88ad-2d4273902080" providerId="ADAL" clId="{18BA26B0-5B0E-48A7-B9C1-C7652998A9C5}" dt="2019-05-23T15:24:16.995" v="109" actId="2696"/>
        <pc:sldMkLst>
          <pc:docMk/>
          <pc:sldMk cId="2875117633" sldId="259"/>
        </pc:sldMkLst>
      </pc:sldChg>
      <pc:sldChg chg="addSp delSp modSp add">
        <pc:chgData name="Bruce Vivian" userId="f984735f-a3e7-4f23-88ad-2d4273902080" providerId="ADAL" clId="{18BA26B0-5B0E-48A7-B9C1-C7652998A9C5}" dt="2019-05-23T15:49:08.961" v="653" actId="20577"/>
        <pc:sldMkLst>
          <pc:docMk/>
          <pc:sldMk cId="1731020104" sldId="261"/>
        </pc:sldMkLst>
        <pc:spChg chg="mod">
          <ac:chgData name="Bruce Vivian" userId="f984735f-a3e7-4f23-88ad-2d4273902080" providerId="ADAL" clId="{18BA26B0-5B0E-48A7-B9C1-C7652998A9C5}" dt="2019-05-23T15:49:08.961" v="653" actId="20577"/>
          <ac:spMkLst>
            <pc:docMk/>
            <pc:sldMk cId="1731020104" sldId="261"/>
            <ac:spMk id="3" creationId="{00000000-0000-0000-0000-000000000000}"/>
          </ac:spMkLst>
        </pc:spChg>
        <pc:spChg chg="add mod">
          <ac:chgData name="Bruce Vivian" userId="f984735f-a3e7-4f23-88ad-2d4273902080" providerId="ADAL" clId="{18BA26B0-5B0E-48A7-B9C1-C7652998A9C5}" dt="2019-05-23T15:38:49.842" v="469" actId="14861"/>
          <ac:spMkLst>
            <pc:docMk/>
            <pc:sldMk cId="1731020104" sldId="261"/>
            <ac:spMk id="5" creationId="{5350D54D-EAA5-43F2-BDC8-ED13B13B944F}"/>
          </ac:spMkLst>
        </pc:spChg>
        <pc:grpChg chg="add mod">
          <ac:chgData name="Bruce Vivian" userId="f984735f-a3e7-4f23-88ad-2d4273902080" providerId="ADAL" clId="{18BA26B0-5B0E-48A7-B9C1-C7652998A9C5}" dt="2019-05-23T15:38:34.900" v="467" actId="164"/>
          <ac:grpSpMkLst>
            <pc:docMk/>
            <pc:sldMk cId="1731020104" sldId="261"/>
            <ac:grpSpMk id="7" creationId="{4E44663C-91FA-4CAC-B587-0843A2E1E849}"/>
          </ac:grpSpMkLst>
        </pc:grpChg>
        <pc:picChg chg="add mod">
          <ac:chgData name="Bruce Vivian" userId="f984735f-a3e7-4f23-88ad-2d4273902080" providerId="ADAL" clId="{18BA26B0-5B0E-48A7-B9C1-C7652998A9C5}" dt="2019-05-23T15:38:34.900" v="467" actId="164"/>
          <ac:picMkLst>
            <pc:docMk/>
            <pc:sldMk cId="1731020104" sldId="261"/>
            <ac:picMk id="4" creationId="{BEC770D4-E100-49FF-965B-29AC786FCCC0}"/>
          </ac:picMkLst>
        </pc:picChg>
        <pc:picChg chg="del">
          <ac:chgData name="Bruce Vivian" userId="f984735f-a3e7-4f23-88ad-2d4273902080" providerId="ADAL" clId="{18BA26B0-5B0E-48A7-B9C1-C7652998A9C5}" dt="2019-05-23T15:37:45.789" v="459" actId="478"/>
          <ac:picMkLst>
            <pc:docMk/>
            <pc:sldMk cId="1731020104" sldId="261"/>
            <ac:picMk id="6" creationId="{353ACAB4-0930-4E51-BD24-54E5CD6AAAFA}"/>
          </ac:picMkLst>
        </pc:picChg>
      </pc:sldChg>
      <pc:sldChg chg="addSp delSp modSp add ord">
        <pc:chgData name="Bruce Vivian" userId="f984735f-a3e7-4f23-88ad-2d4273902080" providerId="ADAL" clId="{18BA26B0-5B0E-48A7-B9C1-C7652998A9C5}" dt="2019-05-23T16:30:32.947" v="1630" actId="1076"/>
        <pc:sldMkLst>
          <pc:docMk/>
          <pc:sldMk cId="3460005950" sldId="262"/>
        </pc:sldMkLst>
        <pc:spChg chg="del">
          <ac:chgData name="Bruce Vivian" userId="f984735f-a3e7-4f23-88ad-2d4273902080" providerId="ADAL" clId="{18BA26B0-5B0E-48A7-B9C1-C7652998A9C5}" dt="2019-05-23T15:40:39.765" v="504" actId="478"/>
          <ac:spMkLst>
            <pc:docMk/>
            <pc:sldMk cId="3460005950" sldId="262"/>
            <ac:spMk id="2" creationId="{00000000-0000-0000-0000-000000000000}"/>
          </ac:spMkLst>
        </pc:spChg>
        <pc:spChg chg="mod ord">
          <ac:chgData name="Bruce Vivian" userId="f984735f-a3e7-4f23-88ad-2d4273902080" providerId="ADAL" clId="{18BA26B0-5B0E-48A7-B9C1-C7652998A9C5}" dt="2019-05-23T16:30:32.947" v="1630" actId="1076"/>
          <ac:spMkLst>
            <pc:docMk/>
            <pc:sldMk cId="3460005950" sldId="262"/>
            <ac:spMk id="3" creationId="{00000000-0000-0000-0000-000000000000}"/>
          </ac:spMkLst>
        </pc:spChg>
        <pc:spChg chg="add del mod">
          <ac:chgData name="Bruce Vivian" userId="f984735f-a3e7-4f23-88ad-2d4273902080" providerId="ADAL" clId="{18BA26B0-5B0E-48A7-B9C1-C7652998A9C5}" dt="2019-05-23T15:40:42.545" v="505" actId="478"/>
          <ac:spMkLst>
            <pc:docMk/>
            <pc:sldMk cId="3460005950" sldId="262"/>
            <ac:spMk id="5" creationId="{3ABDD3BB-CFF5-487F-8B18-D28685402AF7}"/>
          </ac:spMkLst>
        </pc:spChg>
        <pc:spChg chg="add del mod">
          <ac:chgData name="Bruce Vivian" userId="f984735f-a3e7-4f23-88ad-2d4273902080" providerId="ADAL" clId="{18BA26B0-5B0E-48A7-B9C1-C7652998A9C5}" dt="2019-05-23T15:42:50.345" v="562" actId="478"/>
          <ac:spMkLst>
            <pc:docMk/>
            <pc:sldMk cId="3460005950" sldId="262"/>
            <ac:spMk id="6" creationId="{41D3F123-C643-447F-82F0-907B93827A7A}"/>
          </ac:spMkLst>
        </pc:spChg>
        <pc:picChg chg="add mod">
          <ac:chgData name="Bruce Vivian" userId="f984735f-a3e7-4f23-88ad-2d4273902080" providerId="ADAL" clId="{18BA26B0-5B0E-48A7-B9C1-C7652998A9C5}" dt="2019-05-23T15:44:59.477" v="595" actId="14100"/>
          <ac:picMkLst>
            <pc:docMk/>
            <pc:sldMk cId="3460005950" sldId="262"/>
            <ac:picMk id="8" creationId="{3BAD5E00-FDAD-40DF-8913-4507FF780A70}"/>
          </ac:picMkLst>
        </pc:picChg>
      </pc:sldChg>
      <pc:sldChg chg="add del">
        <pc:chgData name="Bruce Vivian" userId="f984735f-a3e7-4f23-88ad-2d4273902080" providerId="ADAL" clId="{18BA26B0-5B0E-48A7-B9C1-C7652998A9C5}" dt="2019-05-23T15:40:25.568" v="500"/>
        <pc:sldMkLst>
          <pc:docMk/>
          <pc:sldMk cId="4037444100" sldId="262"/>
        </pc:sldMkLst>
      </pc:sldChg>
      <pc:sldChg chg="addSp delSp modSp add ord">
        <pc:chgData name="Bruce Vivian" userId="f984735f-a3e7-4f23-88ad-2d4273902080" providerId="ADAL" clId="{18BA26B0-5B0E-48A7-B9C1-C7652998A9C5}" dt="2019-05-23T16:30:41.875" v="1632" actId="1076"/>
        <pc:sldMkLst>
          <pc:docMk/>
          <pc:sldMk cId="1252640057" sldId="263"/>
        </pc:sldMkLst>
        <pc:spChg chg="mod ord">
          <ac:chgData name="Bruce Vivian" userId="f984735f-a3e7-4f23-88ad-2d4273902080" providerId="ADAL" clId="{18BA26B0-5B0E-48A7-B9C1-C7652998A9C5}" dt="2019-05-23T16:30:41.875" v="1632" actId="1076"/>
          <ac:spMkLst>
            <pc:docMk/>
            <pc:sldMk cId="1252640057" sldId="263"/>
            <ac:spMk id="3" creationId="{00000000-0000-0000-0000-000000000000}"/>
          </ac:spMkLst>
        </pc:spChg>
        <pc:picChg chg="add mod">
          <ac:chgData name="Bruce Vivian" userId="f984735f-a3e7-4f23-88ad-2d4273902080" providerId="ADAL" clId="{18BA26B0-5B0E-48A7-B9C1-C7652998A9C5}" dt="2019-05-23T15:52:54.239" v="718"/>
          <ac:picMkLst>
            <pc:docMk/>
            <pc:sldMk cId="1252640057" sldId="263"/>
            <ac:picMk id="4" creationId="{A8A6AE45-0E24-431C-96E6-A68BEBF8DCDF}"/>
          </ac:picMkLst>
        </pc:picChg>
        <pc:picChg chg="del">
          <ac:chgData name="Bruce Vivian" userId="f984735f-a3e7-4f23-88ad-2d4273902080" providerId="ADAL" clId="{18BA26B0-5B0E-48A7-B9C1-C7652998A9C5}" dt="2019-05-23T15:51:45.751" v="669" actId="478"/>
          <ac:picMkLst>
            <pc:docMk/>
            <pc:sldMk cId="1252640057" sldId="263"/>
            <ac:picMk id="8" creationId="{3BAD5E00-FDAD-40DF-8913-4507FF780A70}"/>
          </ac:picMkLst>
        </pc:picChg>
      </pc:sldChg>
      <pc:sldChg chg="addSp delSp modSp add">
        <pc:chgData name="Bruce Vivian" userId="f984735f-a3e7-4f23-88ad-2d4273902080" providerId="ADAL" clId="{18BA26B0-5B0E-48A7-B9C1-C7652998A9C5}" dt="2019-05-23T15:49:30.199" v="668" actId="20577"/>
        <pc:sldMkLst>
          <pc:docMk/>
          <pc:sldMk cId="1365220936" sldId="264"/>
        </pc:sldMkLst>
        <pc:spChg chg="mod">
          <ac:chgData name="Bruce Vivian" userId="f984735f-a3e7-4f23-88ad-2d4273902080" providerId="ADAL" clId="{18BA26B0-5B0E-48A7-B9C1-C7652998A9C5}" dt="2019-05-23T15:49:30.199" v="668" actId="20577"/>
          <ac:spMkLst>
            <pc:docMk/>
            <pc:sldMk cId="1365220936" sldId="264"/>
            <ac:spMk id="3" creationId="{00000000-0000-0000-0000-000000000000}"/>
          </ac:spMkLst>
        </pc:spChg>
        <pc:grpChg chg="del">
          <ac:chgData name="Bruce Vivian" userId="f984735f-a3e7-4f23-88ad-2d4273902080" providerId="ADAL" clId="{18BA26B0-5B0E-48A7-B9C1-C7652998A9C5}" dt="2019-05-23T15:48:14.402" v="618" actId="478"/>
          <ac:grpSpMkLst>
            <pc:docMk/>
            <pc:sldMk cId="1365220936" sldId="264"/>
            <ac:grpSpMk id="7" creationId="{4E44663C-91FA-4CAC-B587-0843A2E1E849}"/>
          </ac:grpSpMkLst>
        </pc:grpChg>
        <pc:picChg chg="add mod">
          <ac:chgData name="Bruce Vivian" userId="f984735f-a3e7-4f23-88ad-2d4273902080" providerId="ADAL" clId="{18BA26B0-5B0E-48A7-B9C1-C7652998A9C5}" dt="2019-05-23T15:48:32.574" v="623" actId="14100"/>
          <ac:picMkLst>
            <pc:docMk/>
            <pc:sldMk cId="1365220936" sldId="264"/>
            <ac:picMk id="6" creationId="{9B9DD98F-E5D6-41E6-AF9B-F658BCC5C334}"/>
          </ac:picMkLst>
        </pc:picChg>
      </pc:sldChg>
      <pc:sldChg chg="addSp delSp modSp add del ord">
        <pc:chgData name="Bruce Vivian" userId="f984735f-a3e7-4f23-88ad-2d4273902080" providerId="ADAL" clId="{18BA26B0-5B0E-48A7-B9C1-C7652998A9C5}" dt="2019-05-23T16:21:43.760" v="1536" actId="20577"/>
        <pc:sldMkLst>
          <pc:docMk/>
          <pc:sldMk cId="4288844038" sldId="265"/>
        </pc:sldMkLst>
        <pc:spChg chg="add del mod">
          <ac:chgData name="Bruce Vivian" userId="f984735f-a3e7-4f23-88ad-2d4273902080" providerId="ADAL" clId="{18BA26B0-5B0E-48A7-B9C1-C7652998A9C5}" dt="2019-05-23T16:13:58.913" v="1450" actId="20577"/>
          <ac:spMkLst>
            <pc:docMk/>
            <pc:sldMk cId="4288844038" sldId="265"/>
            <ac:spMk id="3" creationId="{00000000-0000-0000-0000-000000000000}"/>
          </ac:spMkLst>
        </pc:spChg>
        <pc:spChg chg="add del mod">
          <ac:chgData name="Bruce Vivian" userId="f984735f-a3e7-4f23-88ad-2d4273902080" providerId="ADAL" clId="{18BA26B0-5B0E-48A7-B9C1-C7652998A9C5}" dt="2019-05-23T15:57:51.803" v="775" actId="478"/>
          <ac:spMkLst>
            <pc:docMk/>
            <pc:sldMk cId="4288844038" sldId="265"/>
            <ac:spMk id="7" creationId="{BB49AE8B-D3F4-4A87-86CD-D98F1A34C984}"/>
          </ac:spMkLst>
        </pc:spChg>
        <pc:spChg chg="del">
          <ac:chgData name="Bruce Vivian" userId="f984735f-a3e7-4f23-88ad-2d4273902080" providerId="ADAL" clId="{18BA26B0-5B0E-48A7-B9C1-C7652998A9C5}" dt="2019-05-23T15:55:06.118" v="757" actId="478"/>
          <ac:spMkLst>
            <pc:docMk/>
            <pc:sldMk cId="4288844038" sldId="265"/>
            <ac:spMk id="9" creationId="{0B90C31C-74B3-4701-A8F4-4F25EA59CEEF}"/>
          </ac:spMkLst>
        </pc:spChg>
        <pc:spChg chg="add mod">
          <ac:chgData name="Bruce Vivian" userId="f984735f-a3e7-4f23-88ad-2d4273902080" providerId="ADAL" clId="{18BA26B0-5B0E-48A7-B9C1-C7652998A9C5}" dt="2019-05-23T16:21:43.760" v="1536" actId="20577"/>
          <ac:spMkLst>
            <pc:docMk/>
            <pc:sldMk cId="4288844038" sldId="265"/>
            <ac:spMk id="11" creationId="{C599D3FA-4AA9-4D91-9CAE-129A6BCFAFE8}"/>
          </ac:spMkLst>
        </pc:spChg>
        <pc:picChg chg="add del mod">
          <ac:chgData name="Bruce Vivian" userId="f984735f-a3e7-4f23-88ad-2d4273902080" providerId="ADAL" clId="{18BA26B0-5B0E-48A7-B9C1-C7652998A9C5}" dt="2019-05-23T15:57:55.285" v="779" actId="931"/>
          <ac:picMkLst>
            <pc:docMk/>
            <pc:sldMk cId="4288844038" sldId="265"/>
            <ac:picMk id="4" creationId="{BDCB35F3-2EC2-4E55-908C-89BE87B8A8F4}"/>
          </ac:picMkLst>
        </pc:picChg>
        <pc:picChg chg="del">
          <ac:chgData name="Bruce Vivian" userId="f984735f-a3e7-4f23-88ad-2d4273902080" providerId="ADAL" clId="{18BA26B0-5B0E-48A7-B9C1-C7652998A9C5}" dt="2019-05-23T15:55:01.881" v="756" actId="478"/>
          <ac:picMkLst>
            <pc:docMk/>
            <pc:sldMk cId="4288844038" sldId="265"/>
            <ac:picMk id="6" creationId="{9B9DD98F-E5D6-41E6-AF9B-F658BCC5C334}"/>
          </ac:picMkLst>
        </pc:picChg>
        <pc:picChg chg="add del mod modCrop">
          <ac:chgData name="Bruce Vivian" userId="f984735f-a3e7-4f23-88ad-2d4273902080" providerId="ADAL" clId="{18BA26B0-5B0E-48A7-B9C1-C7652998A9C5}" dt="2019-05-23T16:13:35.137" v="1424" actId="478"/>
          <ac:picMkLst>
            <pc:docMk/>
            <pc:sldMk cId="4288844038" sldId="265"/>
            <ac:picMk id="10" creationId="{4E040B29-73D2-4815-8B6C-32E21FCE1150}"/>
          </ac:picMkLst>
        </pc:picChg>
        <pc:picChg chg="add mod modCrop">
          <ac:chgData name="Bruce Vivian" userId="f984735f-a3e7-4f23-88ad-2d4273902080" providerId="ADAL" clId="{18BA26B0-5B0E-48A7-B9C1-C7652998A9C5}" dt="2019-05-23T16:21:23.404" v="1533" actId="1076"/>
          <ac:picMkLst>
            <pc:docMk/>
            <pc:sldMk cId="4288844038" sldId="265"/>
            <ac:picMk id="13" creationId="{059016C6-3670-4096-A7E0-8D1CDB20F5BF}"/>
          </ac:picMkLst>
        </pc:picChg>
      </pc:sldChg>
      <pc:sldChg chg="addSp delSp modSp add modNotesTx">
        <pc:chgData name="Bruce Vivian" userId="f984735f-a3e7-4f23-88ad-2d4273902080" providerId="ADAL" clId="{18BA26B0-5B0E-48A7-B9C1-C7652998A9C5}" dt="2019-05-23T16:24:48.432" v="1541"/>
        <pc:sldMkLst>
          <pc:docMk/>
          <pc:sldMk cId="1310148952" sldId="266"/>
        </pc:sldMkLst>
        <pc:spChg chg="mod">
          <ac:chgData name="Bruce Vivian" userId="f984735f-a3e7-4f23-88ad-2d4273902080" providerId="ADAL" clId="{18BA26B0-5B0E-48A7-B9C1-C7652998A9C5}" dt="2019-05-23T16:01:43.053" v="798" actId="20577"/>
          <ac:spMkLst>
            <pc:docMk/>
            <pc:sldMk cId="1310148952" sldId="266"/>
            <ac:spMk id="3" creationId="{00000000-0000-0000-0000-000000000000}"/>
          </ac:spMkLst>
        </pc:spChg>
        <pc:spChg chg="add mod">
          <ac:chgData name="Bruce Vivian" userId="f984735f-a3e7-4f23-88ad-2d4273902080" providerId="ADAL" clId="{18BA26B0-5B0E-48A7-B9C1-C7652998A9C5}" dt="2019-05-23T16:10:43.901" v="1295" actId="403"/>
          <ac:spMkLst>
            <pc:docMk/>
            <pc:sldMk cId="1310148952" sldId="266"/>
            <ac:spMk id="5" creationId="{A012FC43-5866-445F-AE12-093CEB39DB27}"/>
          </ac:spMkLst>
        </pc:spChg>
        <pc:picChg chg="add del mod">
          <ac:chgData name="Bruce Vivian" userId="f984735f-a3e7-4f23-88ad-2d4273902080" providerId="ADAL" clId="{18BA26B0-5B0E-48A7-B9C1-C7652998A9C5}" dt="2019-05-23T16:08:28.850" v="1032" actId="478"/>
          <ac:picMkLst>
            <pc:docMk/>
            <pc:sldMk cId="1310148952" sldId="266"/>
            <ac:picMk id="4" creationId="{94E043D7-60F2-4387-83A3-1F68BC787196}"/>
          </ac:picMkLst>
        </pc:picChg>
        <pc:picChg chg="add mod">
          <ac:chgData name="Bruce Vivian" userId="f984735f-a3e7-4f23-88ad-2d4273902080" providerId="ADAL" clId="{18BA26B0-5B0E-48A7-B9C1-C7652998A9C5}" dt="2019-05-23T16:24:48.432" v="1541"/>
          <ac:picMkLst>
            <pc:docMk/>
            <pc:sldMk cId="1310148952" sldId="266"/>
            <ac:picMk id="7" creationId="{24BCA171-A18E-46C2-AEB9-F48510274383}"/>
          </ac:picMkLst>
        </pc:picChg>
        <pc:picChg chg="del">
          <ac:chgData name="Bruce Vivian" userId="f984735f-a3e7-4f23-88ad-2d4273902080" providerId="ADAL" clId="{18BA26B0-5B0E-48A7-B9C1-C7652998A9C5}" dt="2019-05-23T16:01:45.743" v="799" actId="478"/>
          <ac:picMkLst>
            <pc:docMk/>
            <pc:sldMk cId="1310148952" sldId="266"/>
            <ac:picMk id="10" creationId="{4E040B29-73D2-4815-8B6C-32E21FCE1150}"/>
          </ac:picMkLst>
        </pc:picChg>
      </pc:sldChg>
      <pc:sldChg chg="addSp modSp add">
        <pc:chgData name="Bruce Vivian" userId="f984735f-a3e7-4f23-88ad-2d4273902080" providerId="ADAL" clId="{18BA26B0-5B0E-48A7-B9C1-C7652998A9C5}" dt="2019-05-23T16:26:07.634" v="1546" actId="1076"/>
        <pc:sldMkLst>
          <pc:docMk/>
          <pc:sldMk cId="1983853129" sldId="267"/>
        </pc:sldMkLst>
        <pc:spChg chg="mod">
          <ac:chgData name="Bruce Vivian" userId="f984735f-a3e7-4f23-88ad-2d4273902080" providerId="ADAL" clId="{18BA26B0-5B0E-48A7-B9C1-C7652998A9C5}" dt="2019-05-23T16:13:28.210" v="1423" actId="20577"/>
          <ac:spMkLst>
            <pc:docMk/>
            <pc:sldMk cId="1983853129" sldId="267"/>
            <ac:spMk id="3" creationId="{00000000-0000-0000-0000-000000000000}"/>
          </ac:spMkLst>
        </pc:spChg>
        <pc:spChg chg="mod">
          <ac:chgData name="Bruce Vivian" userId="f984735f-a3e7-4f23-88ad-2d4273902080" providerId="ADAL" clId="{18BA26B0-5B0E-48A7-B9C1-C7652998A9C5}" dt="2019-05-23T16:13:08.617" v="1421" actId="20577"/>
          <ac:spMkLst>
            <pc:docMk/>
            <pc:sldMk cId="1983853129" sldId="267"/>
            <ac:spMk id="5" creationId="{A012FC43-5866-445F-AE12-093CEB39DB27}"/>
          </ac:spMkLst>
        </pc:spChg>
        <pc:picChg chg="add mod">
          <ac:chgData name="Bruce Vivian" userId="f984735f-a3e7-4f23-88ad-2d4273902080" providerId="ADAL" clId="{18BA26B0-5B0E-48A7-B9C1-C7652998A9C5}" dt="2019-05-23T16:26:07.634" v="1546" actId="1076"/>
          <ac:picMkLst>
            <pc:docMk/>
            <pc:sldMk cId="1983853129" sldId="267"/>
            <ac:picMk id="4" creationId="{01144164-18F9-429D-AF35-5FC6F4C945D5}"/>
          </ac:picMkLst>
        </pc:picChg>
      </pc:sldChg>
      <pc:sldChg chg="addSp delSp modSp add ord">
        <pc:chgData name="Bruce Vivian" userId="f984735f-a3e7-4f23-88ad-2d4273902080" providerId="ADAL" clId="{18BA26B0-5B0E-48A7-B9C1-C7652998A9C5}" dt="2019-05-23T16:31:33.608" v="1651" actId="1076"/>
        <pc:sldMkLst>
          <pc:docMk/>
          <pc:sldMk cId="2011473074" sldId="268"/>
        </pc:sldMkLst>
        <pc:spChg chg="mod">
          <ac:chgData name="Bruce Vivian" userId="f984735f-a3e7-4f23-88ad-2d4273902080" providerId="ADAL" clId="{18BA26B0-5B0E-48A7-B9C1-C7652998A9C5}" dt="2019-05-23T16:31:33.608" v="1651" actId="1076"/>
          <ac:spMkLst>
            <pc:docMk/>
            <pc:sldMk cId="2011473074" sldId="268"/>
            <ac:spMk id="3" creationId="{00000000-0000-0000-0000-000000000000}"/>
          </ac:spMkLst>
        </pc:spChg>
        <pc:picChg chg="add mod modCrop">
          <ac:chgData name="Bruce Vivian" userId="f984735f-a3e7-4f23-88ad-2d4273902080" providerId="ADAL" clId="{18BA26B0-5B0E-48A7-B9C1-C7652998A9C5}" dt="2019-05-23T16:31:06.435" v="1634" actId="14100"/>
          <ac:picMkLst>
            <pc:docMk/>
            <pc:sldMk cId="2011473074" sldId="268"/>
            <ac:picMk id="4" creationId="{77832A30-9F3A-42EE-BBD9-193448BDB346}"/>
          </ac:picMkLst>
        </pc:picChg>
        <pc:picChg chg="del">
          <ac:chgData name="Bruce Vivian" userId="f984735f-a3e7-4f23-88ad-2d4273902080" providerId="ADAL" clId="{18BA26B0-5B0E-48A7-B9C1-C7652998A9C5}" dt="2019-05-23T16:27:20.006" v="1549" actId="478"/>
          <ac:picMkLst>
            <pc:docMk/>
            <pc:sldMk cId="2011473074" sldId="268"/>
            <ac:picMk id="8" creationId="{3BAD5E00-FDAD-40DF-8913-4507FF780A70}"/>
          </ac:picMkLst>
        </pc:picChg>
      </pc:sldChg>
      <pc:sldChg chg="delSp modSp add ord">
        <pc:chgData name="Bruce Vivian" userId="f984735f-a3e7-4f23-88ad-2d4273902080" providerId="ADAL" clId="{18BA26B0-5B0E-48A7-B9C1-C7652998A9C5}" dt="2019-05-23T16:34:20.767" v="1912" actId="20577"/>
        <pc:sldMkLst>
          <pc:docMk/>
          <pc:sldMk cId="1593309308" sldId="269"/>
        </pc:sldMkLst>
        <pc:spChg chg="mod">
          <ac:chgData name="Bruce Vivian" userId="f984735f-a3e7-4f23-88ad-2d4273902080" providerId="ADAL" clId="{18BA26B0-5B0E-48A7-B9C1-C7652998A9C5}" dt="2019-05-23T16:32:03.962" v="1692" actId="20577"/>
          <ac:spMkLst>
            <pc:docMk/>
            <pc:sldMk cId="1593309308" sldId="269"/>
            <ac:spMk id="3" creationId="{00000000-0000-0000-0000-000000000000}"/>
          </ac:spMkLst>
        </pc:spChg>
        <pc:spChg chg="mod">
          <ac:chgData name="Bruce Vivian" userId="f984735f-a3e7-4f23-88ad-2d4273902080" providerId="ADAL" clId="{18BA26B0-5B0E-48A7-B9C1-C7652998A9C5}" dt="2019-05-23T16:34:20.767" v="1912" actId="20577"/>
          <ac:spMkLst>
            <pc:docMk/>
            <pc:sldMk cId="1593309308" sldId="269"/>
            <ac:spMk id="5" creationId="{A012FC43-5866-445F-AE12-093CEB39DB27}"/>
          </ac:spMkLst>
        </pc:spChg>
        <pc:picChg chg="del">
          <ac:chgData name="Bruce Vivian" userId="f984735f-a3e7-4f23-88ad-2d4273902080" providerId="ADAL" clId="{18BA26B0-5B0E-48A7-B9C1-C7652998A9C5}" dt="2019-05-23T16:32:05.923" v="1693" actId="478"/>
          <ac:picMkLst>
            <pc:docMk/>
            <pc:sldMk cId="1593309308" sldId="269"/>
            <ac:picMk id="4" creationId="{01144164-18F9-429D-AF35-5FC6F4C945D5}"/>
          </ac:picMkLst>
        </pc:picChg>
      </pc:sldChg>
      <pc:sldChg chg="add del">
        <pc:chgData name="Bruce Vivian" userId="f984735f-a3e7-4f23-88ad-2d4273902080" providerId="ADAL" clId="{18BA26B0-5B0E-48A7-B9C1-C7652998A9C5}" dt="2019-05-23T16:31:48.252" v="1653"/>
        <pc:sldMkLst>
          <pc:docMk/>
          <pc:sldMk cId="2345793726" sldId="269"/>
        </pc:sldMkLst>
      </pc:sldChg>
      <pc:sldChg chg="addSp delSp modSp add mod setBg setClrOvrMap">
        <pc:chgData name="Bruce Vivian" userId="f984735f-a3e7-4f23-88ad-2d4273902080" providerId="ADAL" clId="{18BA26B0-5B0E-48A7-B9C1-C7652998A9C5}" dt="2019-05-23T16:37:08.325" v="1953" actId="26606"/>
        <pc:sldMkLst>
          <pc:docMk/>
          <pc:sldMk cId="2982711128" sldId="270"/>
        </pc:sldMkLst>
        <pc:spChg chg="del">
          <ac:chgData name="Bruce Vivian" userId="f984735f-a3e7-4f23-88ad-2d4273902080" providerId="ADAL" clId="{18BA26B0-5B0E-48A7-B9C1-C7652998A9C5}" dt="2019-05-23T16:34:33.688" v="1914" actId="478"/>
          <ac:spMkLst>
            <pc:docMk/>
            <pc:sldMk cId="2982711128" sldId="270"/>
            <ac:spMk id="3" creationId="{00000000-0000-0000-0000-000000000000}"/>
          </ac:spMkLst>
        </pc:spChg>
        <pc:spChg chg="add del mod ord">
          <ac:chgData name="Bruce Vivian" userId="f984735f-a3e7-4f23-88ad-2d4273902080" providerId="ADAL" clId="{18BA26B0-5B0E-48A7-B9C1-C7652998A9C5}" dt="2019-05-23T16:37:08.325" v="1953" actId="26606"/>
          <ac:spMkLst>
            <pc:docMk/>
            <pc:sldMk cId="2982711128" sldId="270"/>
            <ac:spMk id="4" creationId="{03D9257C-0E9B-4849-A6EC-318D1DD2CEB9}"/>
          </ac:spMkLst>
        </pc:spChg>
        <pc:spChg chg="del">
          <ac:chgData name="Bruce Vivian" userId="f984735f-a3e7-4f23-88ad-2d4273902080" providerId="ADAL" clId="{18BA26B0-5B0E-48A7-B9C1-C7652998A9C5}" dt="2019-05-23T16:34:50.872" v="1947" actId="478"/>
          <ac:spMkLst>
            <pc:docMk/>
            <pc:sldMk cId="2982711128" sldId="270"/>
            <ac:spMk id="5" creationId="{A012FC43-5866-445F-AE12-093CEB39DB27}"/>
          </ac:spMkLst>
        </pc:spChg>
        <pc:spChg chg="add">
          <ac:chgData name="Bruce Vivian" userId="f984735f-a3e7-4f23-88ad-2d4273902080" providerId="ADAL" clId="{18BA26B0-5B0E-48A7-B9C1-C7652998A9C5}" dt="2019-05-23T16:37:08.325" v="1953" actId="26606"/>
          <ac:spMkLst>
            <pc:docMk/>
            <pc:sldMk cId="2982711128" sldId="270"/>
            <ac:spMk id="12" creationId="{71B2258F-86CA-4D4D-8270-BC05FCDEBFB3}"/>
          </ac:spMkLst>
        </pc:spChg>
        <pc:picChg chg="add mod">
          <ac:chgData name="Bruce Vivian" userId="f984735f-a3e7-4f23-88ad-2d4273902080" providerId="ADAL" clId="{18BA26B0-5B0E-48A7-B9C1-C7652998A9C5}" dt="2019-05-23T16:37:08.325" v="1953" actId="26606"/>
          <ac:picMkLst>
            <pc:docMk/>
            <pc:sldMk cId="2982711128" sldId="270"/>
            <ac:picMk id="7" creationId="{C6FF9A3C-BE00-4742-8602-0F6B7A4AAF55}"/>
          </ac:picMkLst>
        </pc:picChg>
      </pc:sldChg>
      <pc:sldChg chg="add del">
        <pc:chgData name="Bruce Vivian" userId="f984735f-a3e7-4f23-88ad-2d4273902080" providerId="ADAL" clId="{18BA26B0-5B0E-48A7-B9C1-C7652998A9C5}" dt="2019-05-23T16:38:57.683" v="1958" actId="2696"/>
        <pc:sldMkLst>
          <pc:docMk/>
          <pc:sldMk cId="3960976610" sldId="271"/>
        </pc:sldMkLst>
      </pc:sldChg>
      <pc:sldChg chg="addSp delSp modSp add del">
        <pc:chgData name="Bruce Vivian" userId="f984735f-a3e7-4f23-88ad-2d4273902080" providerId="ADAL" clId="{18BA26B0-5B0E-48A7-B9C1-C7652998A9C5}" dt="2019-05-23T16:50:39.212" v="2007" actId="1076"/>
        <pc:sldMkLst>
          <pc:docMk/>
          <pc:sldMk cId="0" sldId="273"/>
        </pc:sldMkLst>
        <pc:spChg chg="del">
          <ac:chgData name="Bruce Vivian" userId="f984735f-a3e7-4f23-88ad-2d4273902080" providerId="ADAL" clId="{18BA26B0-5B0E-48A7-B9C1-C7652998A9C5}" dt="2019-05-23T16:40:41.341" v="1967" actId="478"/>
          <ac:spMkLst>
            <pc:docMk/>
            <pc:sldMk cId="0" sldId="273"/>
            <ac:spMk id="2" creationId="{00000000-0000-0000-0000-000000000000}"/>
          </ac:spMkLst>
        </pc:spChg>
        <pc:spChg chg="del">
          <ac:chgData name="Bruce Vivian" userId="f984735f-a3e7-4f23-88ad-2d4273902080" providerId="ADAL" clId="{18BA26B0-5B0E-48A7-B9C1-C7652998A9C5}" dt="2019-05-23T16:39:04.252" v="1959" actId="478"/>
          <ac:spMkLst>
            <pc:docMk/>
            <pc:sldMk cId="0" sldId="273"/>
            <ac:spMk id="3" creationId="{00000000-0000-0000-0000-000000000000}"/>
          </ac:spMkLst>
        </pc:spChg>
        <pc:spChg chg="del">
          <ac:chgData name="Bruce Vivian" userId="f984735f-a3e7-4f23-88ad-2d4273902080" providerId="ADAL" clId="{18BA26B0-5B0E-48A7-B9C1-C7652998A9C5}" dt="2019-05-23T16:39:08.372" v="1960" actId="478"/>
          <ac:spMkLst>
            <pc:docMk/>
            <pc:sldMk cId="0" sldId="273"/>
            <ac:spMk id="4" creationId="{00000000-0000-0000-0000-000000000000}"/>
          </ac:spMkLst>
        </pc:spChg>
        <pc:spChg chg="add del mod">
          <ac:chgData name="Bruce Vivian" userId="f984735f-a3e7-4f23-88ad-2d4273902080" providerId="ADAL" clId="{18BA26B0-5B0E-48A7-B9C1-C7652998A9C5}" dt="2019-05-23T16:40:33.758" v="1965" actId="478"/>
          <ac:spMkLst>
            <pc:docMk/>
            <pc:sldMk cId="0" sldId="273"/>
            <ac:spMk id="6" creationId="{3AF64606-A331-449A-9D25-AE416E2B2F92}"/>
          </ac:spMkLst>
        </pc:spChg>
        <pc:spChg chg="del mod">
          <ac:chgData name="Bruce Vivian" userId="f984735f-a3e7-4f23-88ad-2d4273902080" providerId="ADAL" clId="{18BA26B0-5B0E-48A7-B9C1-C7652998A9C5}" dt="2019-05-23T16:39:31.033" v="1962" actId="478"/>
          <ac:spMkLst>
            <pc:docMk/>
            <pc:sldMk cId="0" sldId="273"/>
            <ac:spMk id="8" creationId="{00000000-0000-0000-0000-000000000000}"/>
          </ac:spMkLst>
        </pc:spChg>
        <pc:spChg chg="mod">
          <ac:chgData name="Bruce Vivian" userId="f984735f-a3e7-4f23-88ad-2d4273902080" providerId="ADAL" clId="{18BA26B0-5B0E-48A7-B9C1-C7652998A9C5}" dt="2019-05-23T16:49:59.247" v="2004" actId="1076"/>
          <ac:spMkLst>
            <pc:docMk/>
            <pc:sldMk cId="0" sldId="273"/>
            <ac:spMk id="9" creationId="{29DCB64F-F8DF-433F-A083-8613F02D6930}"/>
          </ac:spMkLst>
        </pc:spChg>
        <pc:spChg chg="add del mod">
          <ac:chgData name="Bruce Vivian" userId="f984735f-a3e7-4f23-88ad-2d4273902080" providerId="ADAL" clId="{18BA26B0-5B0E-48A7-B9C1-C7652998A9C5}" dt="2019-05-23T16:42:15.778" v="1982" actId="478"/>
          <ac:spMkLst>
            <pc:docMk/>
            <pc:sldMk cId="0" sldId="273"/>
            <ac:spMk id="11" creationId="{26CCCF60-E529-43E0-AE6C-4281CE2F74C5}"/>
          </ac:spMkLst>
        </pc:spChg>
        <pc:spChg chg="add mod">
          <ac:chgData name="Bruce Vivian" userId="f984735f-a3e7-4f23-88ad-2d4273902080" providerId="ADAL" clId="{18BA26B0-5B0E-48A7-B9C1-C7652998A9C5}" dt="2019-05-23T16:49:35.490" v="2002" actId="1076"/>
          <ac:spMkLst>
            <pc:docMk/>
            <pc:sldMk cId="0" sldId="273"/>
            <ac:spMk id="13" creationId="{8AEC4A8D-757C-4FDF-B30B-778CB8D87E51}"/>
          </ac:spMkLst>
        </pc:spChg>
        <pc:picChg chg="add mod">
          <ac:chgData name="Bruce Vivian" userId="f984735f-a3e7-4f23-88ad-2d4273902080" providerId="ADAL" clId="{18BA26B0-5B0E-48A7-B9C1-C7652998A9C5}" dt="2019-05-23T16:50:39.212" v="2007" actId="1076"/>
          <ac:picMkLst>
            <pc:docMk/>
            <pc:sldMk cId="0" sldId="273"/>
            <ac:picMk id="10" creationId="{03713598-998D-41F6-B269-1257983CD285}"/>
          </ac:picMkLst>
        </pc:picChg>
        <pc:picChg chg="mod">
          <ac:chgData name="Bruce Vivian" userId="f984735f-a3e7-4f23-88ad-2d4273902080" providerId="ADAL" clId="{18BA26B0-5B0E-48A7-B9C1-C7652998A9C5}" dt="2019-05-23T16:49:59.247" v="2004" actId="1076"/>
          <ac:picMkLst>
            <pc:docMk/>
            <pc:sldMk cId="0" sldId="273"/>
            <ac:picMk id="12" creationId="{7F6E3B2A-8747-4050-952A-A0D1825753B4}"/>
          </ac:picMkLst>
        </pc:picChg>
        <pc:picChg chg="add mod">
          <ac:chgData name="Bruce Vivian" userId="f984735f-a3e7-4f23-88ad-2d4273902080" providerId="ADAL" clId="{18BA26B0-5B0E-48A7-B9C1-C7652998A9C5}" dt="2019-05-23T16:49:24.442" v="2000" actId="1076"/>
          <ac:picMkLst>
            <pc:docMk/>
            <pc:sldMk cId="0" sldId="273"/>
            <ac:picMk id="14" creationId="{EA29B2A1-2F65-4BB3-943A-EA8CB3488383}"/>
          </ac:picMkLst>
        </pc:picChg>
        <pc:picChg chg="mod">
          <ac:chgData name="Bruce Vivian" userId="f984735f-a3e7-4f23-88ad-2d4273902080" providerId="ADAL" clId="{18BA26B0-5B0E-48A7-B9C1-C7652998A9C5}" dt="2019-05-23T16:49:50.482" v="2003" actId="14100"/>
          <ac:picMkLst>
            <pc:docMk/>
            <pc:sldMk cId="0" sldId="273"/>
            <ac:picMk id="16" creationId="{4B6E23C1-338A-4000-80AC-C224E4AABD2E}"/>
          </ac:picMkLst>
        </pc:picChg>
        <pc:picChg chg="add mod">
          <ac:chgData name="Bruce Vivian" userId="f984735f-a3e7-4f23-88ad-2d4273902080" providerId="ADAL" clId="{18BA26B0-5B0E-48A7-B9C1-C7652998A9C5}" dt="2019-05-23T16:49:29.825" v="2001" actId="1076"/>
          <ac:picMkLst>
            <pc:docMk/>
            <pc:sldMk cId="0" sldId="273"/>
            <ac:picMk id="17" creationId="{75C1399C-1961-42BF-879E-ACBC44958EE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F1CB9-548E-FA41-8206-98F87B8F9448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837A3-5C50-5D46-B67E-B70D0FB54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52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21DB3-4921-4CAC-AC5C-8FDBD9206940}" type="datetimeFigureOut">
              <a:rPr lang="en-ZA" smtClean="0"/>
              <a:t>2019/05/23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FC91E-6E7D-4A53-832F-C960A3A9BF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9433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FC91E-6E7D-4A53-832F-C960A3A9BF3E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94434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FC91E-6E7D-4A53-832F-C960A3A9BF3E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0574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FC91E-6E7D-4A53-832F-C960A3A9BF3E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6215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FC91E-6E7D-4A53-832F-C960A3A9BF3E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6107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em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 element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800" y="0"/>
            <a:ext cx="5918200" cy="4394200"/>
          </a:xfrm>
          <a:prstGeom prst="rect">
            <a:avLst/>
          </a:prstGeom>
        </p:spPr>
      </p:pic>
      <p:pic>
        <p:nvPicPr>
          <p:cNvPr id="9" name="Picture 8" descr="Logo white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491" y="5391740"/>
            <a:ext cx="1656485" cy="918166"/>
          </a:xfrm>
          <a:prstGeom prst="rect">
            <a:avLst/>
          </a:prstGeom>
        </p:spPr>
      </p:pic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529080" y="4818350"/>
            <a:ext cx="8049895" cy="284950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2000" cap="all">
                <a:solidFill>
                  <a:schemeClr val="bg1"/>
                </a:solidFill>
                <a:latin typeface="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9082" y="3889895"/>
            <a:ext cx="4971481" cy="92845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400" b="1" i="0" cap="all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2415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2635" y="5894389"/>
            <a:ext cx="1041541" cy="976445"/>
          </a:xfrm>
          <a:prstGeom prst="rect">
            <a:avLst/>
          </a:prstGeom>
        </p:spPr>
      </p:pic>
      <p:sp>
        <p:nvSpPr>
          <p:cNvPr id="7" name="Holder 6"/>
          <p:cNvSpPr txBox="1">
            <a:spLocks/>
          </p:cNvSpPr>
          <p:nvPr userDrawn="1"/>
        </p:nvSpPr>
        <p:spPr>
          <a:xfrm>
            <a:off x="6868176" y="6478041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980EBA-D1E4-E547-8E59-F5894243AB98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698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0E2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082" y="1600200"/>
            <a:ext cx="8077036" cy="4525963"/>
          </a:xfrm>
        </p:spPr>
        <p:txBody>
          <a:bodyPr l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322" y="6447700"/>
            <a:ext cx="977900" cy="127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541677" y="6311693"/>
            <a:ext cx="806444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9082" y="552082"/>
            <a:ext cx="8049895" cy="54011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400" b="0" i="0" cap="all" baseline="0">
                <a:solidFill>
                  <a:schemeClr val="bg1"/>
                </a:solidFill>
                <a:latin typeface="Open Sans Extra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326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322" y="6447700"/>
            <a:ext cx="977900" cy="1270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541677" y="6311693"/>
            <a:ext cx="8064441" cy="0"/>
          </a:xfrm>
          <a:prstGeom prst="line">
            <a:avLst/>
          </a:prstGeom>
          <a:ln w="12700">
            <a:solidFill>
              <a:srgbClr val="222E4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67322" y="552082"/>
            <a:ext cx="8011655" cy="54011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400" b="0" i="0" cap="all" baseline="0">
                <a:solidFill>
                  <a:srgbClr val="222E48"/>
                </a:solidFill>
                <a:latin typeface="Open Sans Extra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7552" y="1600200"/>
            <a:ext cx="8077036" cy="4525963"/>
          </a:xfrm>
        </p:spPr>
        <p:txBody>
          <a:bodyPr lIns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883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9082" y="1600200"/>
            <a:ext cx="8077036" cy="4525963"/>
          </a:xfrm>
        </p:spPr>
        <p:txBody>
          <a:bodyPr l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7322" y="6447700"/>
            <a:ext cx="977900" cy="127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541677" y="6311693"/>
            <a:ext cx="806444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9082" y="552082"/>
            <a:ext cx="8049895" cy="54011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400" b="0" i="0" cap="all" baseline="0">
                <a:solidFill>
                  <a:schemeClr val="bg1"/>
                </a:solidFill>
                <a:latin typeface="Open Sans Extra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90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30A099F-E1EA-42A6-A9EB-9927E42DCA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7322" y="6447700"/>
            <a:ext cx="977900" cy="1270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541677" y="6311693"/>
            <a:ext cx="806444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8" descr="Telephone">
            <a:extLst>
              <a:ext uri="{FF2B5EF4-FFF2-40B4-BE49-F238E27FC236}">
                <a16:creationId xmlns:a16="http://schemas.microsoft.com/office/drawing/2014/main" id="{F312507C-1609-4921-9167-AB3B113B50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59052" y="1742260"/>
            <a:ext cx="1019475" cy="1019475"/>
          </a:xfrm>
          <a:prstGeom prst="rect">
            <a:avLst/>
          </a:prstGeom>
        </p:spPr>
      </p:pic>
      <p:sp>
        <p:nvSpPr>
          <p:cNvPr id="14" name="Title 4">
            <a:extLst>
              <a:ext uri="{FF2B5EF4-FFF2-40B4-BE49-F238E27FC236}">
                <a16:creationId xmlns:a16="http://schemas.microsoft.com/office/drawing/2014/main" id="{2E823B52-70D0-4E02-8A32-C235C2981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82" y="552082"/>
            <a:ext cx="8049895" cy="40723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CONTACT US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7501EC-F570-4428-8DC4-C45333AE4B8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082" y="2924967"/>
            <a:ext cx="875251" cy="8752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2761D1-01CC-4C66-90F2-B57E681FEA2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969" y="683129"/>
            <a:ext cx="1203558" cy="105913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ABBC5DF-55AF-47AF-B2C0-B26713165E16}"/>
              </a:ext>
            </a:extLst>
          </p:cNvPr>
          <p:cNvGrpSpPr/>
          <p:nvPr userDrawn="1"/>
        </p:nvGrpSpPr>
        <p:grpSpPr>
          <a:xfrm>
            <a:off x="4671647" y="4252400"/>
            <a:ext cx="3742210" cy="778643"/>
            <a:chOff x="3894211" y="5533113"/>
            <a:chExt cx="3742210" cy="77864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C10DA81-1881-4AEB-8A00-29235219F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7702" y="5533113"/>
              <a:ext cx="777015" cy="77701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CD75507-ED43-46A2-9CD3-67835ECE7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2983" y="5554035"/>
              <a:ext cx="708254" cy="70185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ADE3F65-0E8B-43EA-ACDB-40420B9B4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4717" y="5581204"/>
              <a:ext cx="674688" cy="67468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F2D2F1E-1EEC-491C-93F6-FF3248D6A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4211" y="5553774"/>
              <a:ext cx="757982" cy="75798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222A02-6081-4D24-BE09-D1BA64D93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7779" y="5533114"/>
              <a:ext cx="778642" cy="778642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514D3FB-6364-4B64-978E-8594C8FB2ABD}"/>
              </a:ext>
            </a:extLst>
          </p:cNvPr>
          <p:cNvSpPr txBox="1"/>
          <p:nvPr userDrawn="1"/>
        </p:nvSpPr>
        <p:spPr>
          <a:xfrm>
            <a:off x="5565487" y="1081647"/>
            <a:ext cx="2731502" cy="34419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ZA" sz="2800" b="1" dirty="0">
                <a:solidFill>
                  <a:schemeClr val="bg1"/>
                </a:solidFill>
              </a:rPr>
              <a:t>info@afrosai-e.org.za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A5ECE4-DC5E-46BE-BA59-1F5C7AFF1435}"/>
              </a:ext>
            </a:extLst>
          </p:cNvPr>
          <p:cNvSpPr txBox="1"/>
          <p:nvPr userDrawn="1"/>
        </p:nvSpPr>
        <p:spPr>
          <a:xfrm>
            <a:off x="5480930" y="1964364"/>
            <a:ext cx="3322004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+27 (0)10 286 0104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A4CBB5-1422-461E-A252-A519D3A1A228}"/>
              </a:ext>
            </a:extLst>
          </p:cNvPr>
          <p:cNvSpPr txBox="1"/>
          <p:nvPr userDrawn="1"/>
        </p:nvSpPr>
        <p:spPr>
          <a:xfrm>
            <a:off x="5480930" y="3108382"/>
            <a:ext cx="3322004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www.afrosai-e.org.za</a:t>
            </a:r>
          </a:p>
        </p:txBody>
      </p:sp>
    </p:spTree>
    <p:extLst>
      <p:ext uri="{BB962C8B-B14F-4D97-AF65-F5344CB8AC3E}">
        <p14:creationId xmlns:p14="http://schemas.microsoft.com/office/powerpoint/2010/main" val="234175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9788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F2D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687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432003"/>
            <a:ext cx="8712200" cy="630555"/>
          </a:xfrm>
          <a:custGeom>
            <a:avLst/>
            <a:gdLst/>
            <a:ahLst/>
            <a:cxnLst/>
            <a:rect l="l" t="t" r="r" b="b"/>
            <a:pathLst>
              <a:path w="8712200" h="630555">
                <a:moveTo>
                  <a:pt x="0" y="629996"/>
                </a:moveTo>
                <a:lnTo>
                  <a:pt x="8711996" y="629996"/>
                </a:lnTo>
                <a:lnTo>
                  <a:pt x="8711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699344" y="2439885"/>
            <a:ext cx="4754880" cy="1235710"/>
          </a:xfrm>
          <a:custGeom>
            <a:avLst/>
            <a:gdLst/>
            <a:ahLst/>
            <a:cxnLst/>
            <a:rect l="l" t="t" r="r" b="b"/>
            <a:pathLst>
              <a:path w="4754880" h="1235710">
                <a:moveTo>
                  <a:pt x="0" y="1235303"/>
                </a:moveTo>
                <a:lnTo>
                  <a:pt x="4754651" y="1235303"/>
                </a:lnTo>
                <a:lnTo>
                  <a:pt x="4754651" y="0"/>
                </a:lnTo>
                <a:lnTo>
                  <a:pt x="0" y="0"/>
                </a:lnTo>
                <a:lnTo>
                  <a:pt x="0" y="1235303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699344" y="3951528"/>
            <a:ext cx="4754880" cy="1235710"/>
          </a:xfrm>
          <a:custGeom>
            <a:avLst/>
            <a:gdLst/>
            <a:ahLst/>
            <a:cxnLst/>
            <a:rect l="l" t="t" r="r" b="b"/>
            <a:pathLst>
              <a:path w="4754880" h="1235710">
                <a:moveTo>
                  <a:pt x="0" y="1235303"/>
                </a:moveTo>
                <a:lnTo>
                  <a:pt x="4754651" y="1235303"/>
                </a:lnTo>
                <a:lnTo>
                  <a:pt x="4754651" y="0"/>
                </a:lnTo>
                <a:lnTo>
                  <a:pt x="0" y="0"/>
                </a:lnTo>
                <a:lnTo>
                  <a:pt x="0" y="1235303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2635" y="5894389"/>
            <a:ext cx="1041541" cy="976445"/>
          </a:xfrm>
          <a:prstGeom prst="rect">
            <a:avLst/>
          </a:prstGeom>
        </p:spPr>
      </p:pic>
      <p:sp>
        <p:nvSpPr>
          <p:cNvPr id="13" name="Holder 6"/>
          <p:cNvSpPr txBox="1">
            <a:spLocks/>
          </p:cNvSpPr>
          <p:nvPr userDrawn="1"/>
        </p:nvSpPr>
        <p:spPr>
          <a:xfrm>
            <a:off x="6868176" y="6478041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980EBA-D1E4-E547-8E59-F5894243AB98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7373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378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BDE5D-32B9-4746-BBAE-1B670F8D9A2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B8580-D7CD-224F-B2DB-7C9D6585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9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  <p:sldLayoutId id="2147483654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>
              <a:alphaModFix amt="62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6741" y="508875"/>
            <a:ext cx="8290516" cy="477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4783" y="2737958"/>
            <a:ext cx="7734432" cy="2049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F2D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102459" y="5893348"/>
            <a:ext cx="1041541" cy="976445"/>
          </a:xfrm>
          <a:prstGeom prst="rect">
            <a:avLst/>
          </a:prstGeom>
        </p:spPr>
      </p:pic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858000" y="6477000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8980EBA-D1E4-E547-8E59-F5894243AB98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8608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2" Type="http://schemas.openxmlformats.org/officeDocument/2006/relationships/hyperlink" Target="https://professionalisation.africa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082" y="3889895"/>
            <a:ext cx="4971481" cy="908247"/>
          </a:xfrm>
        </p:spPr>
        <p:txBody>
          <a:bodyPr/>
          <a:lstStyle/>
          <a:p>
            <a:r>
              <a:rPr lang="en-US" dirty="0"/>
              <a:t>IMPLEMENTING IPSAS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080" y="4346403"/>
            <a:ext cx="8049895" cy="284950"/>
          </a:xfrm>
        </p:spPr>
        <p:txBody>
          <a:bodyPr/>
          <a:lstStyle/>
          <a:p>
            <a:r>
              <a:rPr lang="en-US" dirty="0"/>
              <a:t>Possible blind-spots for governments and supreme audit institutions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6F04F77-E652-466F-BE12-9788B582102F}"/>
              </a:ext>
            </a:extLst>
          </p:cNvPr>
          <p:cNvSpPr txBox="1">
            <a:spLocks/>
          </p:cNvSpPr>
          <p:nvPr/>
        </p:nvSpPr>
        <p:spPr>
          <a:xfrm>
            <a:off x="529079" y="5039392"/>
            <a:ext cx="8049895" cy="284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 cap="all">
                <a:solidFill>
                  <a:schemeClr val="bg1"/>
                </a:solidFill>
                <a:latin typeface="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/>
              <a:t>Bruce Vivian</a:t>
            </a:r>
          </a:p>
        </p:txBody>
      </p:sp>
    </p:spTree>
    <p:extLst>
      <p:ext uri="{BB962C8B-B14F-4D97-AF65-F5344CB8AC3E}">
        <p14:creationId xmlns:p14="http://schemas.microsoft.com/office/powerpoint/2010/main" val="168440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The auditors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12FC43-5866-445F-AE12-093CEB39DB27}"/>
              </a:ext>
            </a:extLst>
          </p:cNvPr>
          <p:cNvSpPr txBox="1"/>
          <p:nvPr/>
        </p:nvSpPr>
        <p:spPr>
          <a:xfrm>
            <a:off x="567322" y="1501254"/>
            <a:ext cx="8009356" cy="423080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Limiting their involvement in migration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Excluding them from capacity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Focusing only on IPSAS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  <p:pic>
        <p:nvPicPr>
          <p:cNvPr id="4" name="Picture 3" descr="A group of people standing in front of a sunset&#10;&#10;Description automatically generated">
            <a:extLst>
              <a:ext uri="{FF2B5EF4-FFF2-40B4-BE49-F238E27FC236}">
                <a16:creationId xmlns:a16="http://schemas.microsoft.com/office/drawing/2014/main" id="{01144164-18F9-429D-AF35-5FC6F4C94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634" y="3116807"/>
            <a:ext cx="5020043" cy="282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53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4370" y="589161"/>
            <a:ext cx="4159645" cy="3036692"/>
          </a:xfrm>
        </p:spPr>
        <p:txBody>
          <a:bodyPr/>
          <a:lstStyle/>
          <a:p>
            <a:r>
              <a:rPr lang="en-US" sz="4000" b="1" dirty="0"/>
              <a:t>Opportunities for the profession</a:t>
            </a:r>
          </a:p>
        </p:txBody>
      </p:sp>
      <p:pic>
        <p:nvPicPr>
          <p:cNvPr id="4" name="Picture 3" descr="A picture containing sky, outdoor, man, standing&#10;&#10;Description automatically generated">
            <a:extLst>
              <a:ext uri="{FF2B5EF4-FFF2-40B4-BE49-F238E27FC236}">
                <a16:creationId xmlns:a16="http://schemas.microsoft.com/office/drawing/2014/main" id="{77832A30-9F3A-42EE-BBD9-193448BDB3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567"/>
          <a:stretch/>
        </p:blipFill>
        <p:spPr>
          <a:xfrm flipH="1">
            <a:off x="4396416" y="903060"/>
            <a:ext cx="6139654" cy="557394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011473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for the profession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12FC43-5866-445F-AE12-093CEB39DB27}"/>
              </a:ext>
            </a:extLst>
          </p:cNvPr>
          <p:cNvSpPr txBox="1"/>
          <p:nvPr/>
        </p:nvSpPr>
        <p:spPr>
          <a:xfrm>
            <a:off x="567322" y="1501254"/>
            <a:ext cx="8009356" cy="423080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Understand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Get involved … but not for the money … yet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Market ZICA public sector stream and diploma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Mentor government accountants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Incentivise</a:t>
            </a:r>
            <a:r>
              <a:rPr lang="en-US" sz="2800" dirty="0"/>
              <a:t> good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93309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standing on a beach&#10;&#10;Description automatically generated">
            <a:extLst>
              <a:ext uri="{FF2B5EF4-FFF2-40B4-BE49-F238E27FC236}">
                <a16:creationId xmlns:a16="http://schemas.microsoft.com/office/drawing/2014/main" id="{C6FF9A3C-BE00-4742-8602-0F6B7A4AA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/>
          </a:blip>
          <a:srcRect l="23707" r="5959" b="-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3D9257C-0E9B-4849-A6EC-318D1DD2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22362"/>
            <a:ext cx="6858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6000" b="1">
                <a:solidFill>
                  <a:srgbClr val="FFFFFF"/>
                </a:solidFill>
                <a:latin typeface="+mj-lt"/>
              </a:rPr>
              <a:t>Your public sector needs you!</a:t>
            </a:r>
          </a:p>
        </p:txBody>
      </p:sp>
    </p:spTree>
    <p:extLst>
      <p:ext uri="{BB962C8B-B14F-4D97-AF65-F5344CB8AC3E}">
        <p14:creationId xmlns:p14="http://schemas.microsoft.com/office/powerpoint/2010/main" val="2982711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6C33BC-D00C-4177-B09F-A68F42C3A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4111806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/>
            <a:extLst>
              <a:ext uri="{FF2B5EF4-FFF2-40B4-BE49-F238E27FC236}">
                <a16:creationId xmlns:a16="http://schemas.microsoft.com/office/drawing/2014/main" id="{29DCB64F-F8DF-433F-A083-8613F02D6930}"/>
              </a:ext>
            </a:extLst>
          </p:cNvPr>
          <p:cNvSpPr/>
          <p:nvPr/>
        </p:nvSpPr>
        <p:spPr>
          <a:xfrm>
            <a:off x="1566380" y="5157731"/>
            <a:ext cx="50846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8579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https://professionalisation.africa</a:t>
            </a:r>
          </a:p>
        </p:txBody>
      </p:sp>
      <p:pic>
        <p:nvPicPr>
          <p:cNvPr id="12" name="Picture 11" descr="A black sign with white letters&#10;&#10;Description generated with high confidence">
            <a:hlinkClick r:id="rId2"/>
            <a:extLst>
              <a:ext uri="{FF2B5EF4-FFF2-40B4-BE49-F238E27FC236}">
                <a16:creationId xmlns:a16="http://schemas.microsoft.com/office/drawing/2014/main" id="{7F6E3B2A-8747-4050-952A-A0D1825753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0" y="4814595"/>
            <a:ext cx="914400" cy="914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6E23C1-338A-4000-80AC-C224E4AABD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87"/>
          <a:stretch/>
        </p:blipFill>
        <p:spPr>
          <a:xfrm>
            <a:off x="228599" y="321793"/>
            <a:ext cx="4186436" cy="4359389"/>
          </a:xfrm>
          <a:prstGeom prst="rect">
            <a:avLst/>
          </a:prstGeom>
        </p:spPr>
      </p:pic>
      <p:sp>
        <p:nvSpPr>
          <p:cNvPr id="13" name="object 9">
            <a:extLst>
              <a:ext uri="{FF2B5EF4-FFF2-40B4-BE49-F238E27FC236}">
                <a16:creationId xmlns:a16="http://schemas.microsoft.com/office/drawing/2014/main" id="{8AEC4A8D-757C-4FDF-B30B-778CB8D87E51}"/>
              </a:ext>
            </a:extLst>
          </p:cNvPr>
          <p:cNvSpPr>
            <a:spLocks noChangeAspect="1"/>
          </p:cNvSpPr>
          <p:nvPr/>
        </p:nvSpPr>
        <p:spPr>
          <a:xfrm>
            <a:off x="6122997" y="133758"/>
            <a:ext cx="2048649" cy="11330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29B2A1-2F65-4BB3-943A-EA8CB34883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984" y="3095720"/>
            <a:ext cx="1300666" cy="1388660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3713598-998D-41F6-B269-1257983CD28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9928" y="4790820"/>
            <a:ext cx="1423879" cy="1637276"/>
          </a:xfrm>
          <a:prstGeom prst="rect">
            <a:avLst/>
          </a:prstGeom>
        </p:spPr>
      </p:pic>
      <p:pic>
        <p:nvPicPr>
          <p:cNvPr id="17" name="Image 11">
            <a:extLst>
              <a:ext uri="{FF2B5EF4-FFF2-40B4-BE49-F238E27FC236}">
                <a16:creationId xmlns:a16="http://schemas.microsoft.com/office/drawing/2014/main" id="{75C1399C-1961-42BF-879E-ACBC44958EEE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997" y="1608180"/>
            <a:ext cx="2072640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IPSAS adoption status</a:t>
            </a:r>
          </a:p>
          <a:p>
            <a:r>
              <a:rPr lang="en-US" dirty="0"/>
              <a:t>Blind-spots in IPSAS implementation</a:t>
            </a:r>
          </a:p>
          <a:p>
            <a:r>
              <a:rPr lang="en-US" dirty="0"/>
              <a:t>Opportunities for the accounting profession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</a:t>
            </a:r>
            <a:r>
              <a:rPr lang="en-US" dirty="0" err="1"/>
              <a:t>ipsas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852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ncil on a table&#10;&#10;Description automatically generated">
            <a:extLst>
              <a:ext uri="{FF2B5EF4-FFF2-40B4-BE49-F238E27FC236}">
                <a16:creationId xmlns:a16="http://schemas.microsoft.com/office/drawing/2014/main" id="{A8A6AE45-0E24-431C-96E6-A68BEBF8DC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5016" y="1583220"/>
            <a:ext cx="6577473" cy="477963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309" y="733275"/>
            <a:ext cx="4820755" cy="3036692"/>
          </a:xfrm>
        </p:spPr>
        <p:txBody>
          <a:bodyPr/>
          <a:lstStyle/>
          <a:p>
            <a:r>
              <a:rPr lang="en-US" sz="4000" b="1" dirty="0"/>
              <a:t>IPSAS Adoption status</a:t>
            </a:r>
          </a:p>
        </p:txBody>
      </p:sp>
    </p:spTree>
    <p:extLst>
      <p:ext uri="{BB962C8B-B14F-4D97-AF65-F5344CB8AC3E}">
        <p14:creationId xmlns:p14="http://schemas.microsoft.com/office/powerpoint/2010/main" val="1252640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ACCRUAL adoption status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3ACAB4-0930-4E51-BD24-54E5CD6AA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23" y="1092197"/>
            <a:ext cx="7502025" cy="4486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90C31C-74B3-4701-A8F4-4F25EA59CEEF}"/>
              </a:ext>
            </a:extLst>
          </p:cNvPr>
          <p:cNvSpPr txBox="1"/>
          <p:nvPr/>
        </p:nvSpPr>
        <p:spPr>
          <a:xfrm>
            <a:off x="2349910" y="5663224"/>
            <a:ext cx="6229067" cy="6820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/>
            <a:r>
              <a:rPr lang="en-US" dirty="0"/>
              <a:t>IFAC, CIPFA (2018), International Public Sector Financial Accountability Index, 2018 Status Report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71188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projection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90C31C-74B3-4701-A8F4-4F25EA59CEEF}"/>
              </a:ext>
            </a:extLst>
          </p:cNvPr>
          <p:cNvSpPr txBox="1"/>
          <p:nvPr/>
        </p:nvSpPr>
        <p:spPr>
          <a:xfrm>
            <a:off x="2349910" y="5663224"/>
            <a:ext cx="6229067" cy="6820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/>
            <a:r>
              <a:rPr lang="en-US" dirty="0"/>
              <a:t>IFAC, CIPFA (2018), International Public Sector Financial Accountability Index, 2018 Status Report</a:t>
            </a:r>
            <a:endParaRPr lang="en-Z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44663C-91FA-4CAC-B587-0843A2E1E849}"/>
              </a:ext>
            </a:extLst>
          </p:cNvPr>
          <p:cNvGrpSpPr/>
          <p:nvPr/>
        </p:nvGrpSpPr>
        <p:grpSpPr>
          <a:xfrm>
            <a:off x="398261" y="914400"/>
            <a:ext cx="7270900" cy="4748824"/>
            <a:chOff x="398261" y="914400"/>
            <a:chExt cx="7270900" cy="47488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EC770D4-E100-49FF-965B-29AC786FC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261" y="1092763"/>
              <a:ext cx="7270900" cy="457046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350D54D-EAA5-43F2-BDC8-ED13B13B944F}"/>
                </a:ext>
              </a:extLst>
            </p:cNvPr>
            <p:cNvSpPr/>
            <p:nvPr/>
          </p:nvSpPr>
          <p:spPr>
            <a:xfrm>
              <a:off x="6096000" y="914400"/>
              <a:ext cx="1189703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1731020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projection (accrual only)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90C31C-74B3-4701-A8F4-4F25EA59CEEF}"/>
              </a:ext>
            </a:extLst>
          </p:cNvPr>
          <p:cNvSpPr txBox="1"/>
          <p:nvPr/>
        </p:nvSpPr>
        <p:spPr>
          <a:xfrm>
            <a:off x="2349910" y="5663224"/>
            <a:ext cx="6229067" cy="6820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/>
            <a:r>
              <a:rPr lang="en-US" dirty="0"/>
              <a:t>IFAC, CIPFA (2018), International Public Sector Financial Accountability Index, 2018 Status Report</a:t>
            </a:r>
            <a:endParaRPr lang="en-ZA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9DD98F-E5D6-41E6-AF9B-F658BCC5C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21" y="1179736"/>
            <a:ext cx="7868755" cy="441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20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wearing a hat&#10;&#10;Description automatically generated">
            <a:extLst>
              <a:ext uri="{FF2B5EF4-FFF2-40B4-BE49-F238E27FC236}">
                <a16:creationId xmlns:a16="http://schemas.microsoft.com/office/drawing/2014/main" id="{3BAD5E00-FDAD-40DF-8913-4507FF780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0"/>
            <a:ext cx="8839200" cy="607913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309" y="594512"/>
            <a:ext cx="4820755" cy="3036692"/>
          </a:xfrm>
        </p:spPr>
        <p:txBody>
          <a:bodyPr/>
          <a:lstStyle/>
          <a:p>
            <a:r>
              <a:rPr lang="en-US" sz="4000" b="1" dirty="0"/>
              <a:t>Blind-spots </a:t>
            </a:r>
            <a:br>
              <a:rPr lang="en-US" sz="4000" b="1" dirty="0"/>
            </a:br>
            <a:r>
              <a:rPr lang="en-US" sz="4000" b="1" dirty="0"/>
              <a:t>in IPSAS </a:t>
            </a:r>
            <a:r>
              <a:rPr lang="en-US" sz="4000" b="1" dirty="0" err="1"/>
              <a:t>impementation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60005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optimism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99D3FA-4AA9-4D91-9CAE-129A6BCFAFE8}"/>
              </a:ext>
            </a:extLst>
          </p:cNvPr>
          <p:cNvSpPr txBox="1"/>
          <p:nvPr/>
        </p:nvSpPr>
        <p:spPr>
          <a:xfrm>
            <a:off x="567322" y="1501254"/>
            <a:ext cx="8009356" cy="423080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Timelines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Off-the-shelf IPSAS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Assuming the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  <p:pic>
        <p:nvPicPr>
          <p:cNvPr id="13" name="Picture 12" descr="A picture containing person, wall, indoor, young&#10;&#10;Description automatically generated">
            <a:extLst>
              <a:ext uri="{FF2B5EF4-FFF2-40B4-BE49-F238E27FC236}">
                <a16:creationId xmlns:a16="http://schemas.microsoft.com/office/drawing/2014/main" id="{059016C6-3670-4096-A7E0-8D1CDB20F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29" r="7765"/>
          <a:stretch/>
        </p:blipFill>
        <p:spPr>
          <a:xfrm>
            <a:off x="4885899" y="2521883"/>
            <a:ext cx="3788613" cy="36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44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Capacity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12FC43-5866-445F-AE12-093CEB39DB27}"/>
              </a:ext>
            </a:extLst>
          </p:cNvPr>
          <p:cNvSpPr txBox="1"/>
          <p:nvPr/>
        </p:nvSpPr>
        <p:spPr>
          <a:xfrm>
            <a:off x="567322" y="1501254"/>
            <a:ext cx="8009356" cy="423080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Underestimating size of target audience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Focusing only on IPSAS competencies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Over-reliance on consultants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  <p:pic>
        <p:nvPicPr>
          <p:cNvPr id="7" name="Picture 6" descr="A close up of a toy&#10;&#10;Description automatically generated">
            <a:extLst>
              <a:ext uri="{FF2B5EF4-FFF2-40B4-BE49-F238E27FC236}">
                <a16:creationId xmlns:a16="http://schemas.microsoft.com/office/drawing/2014/main" id="{24BCA171-A18E-46C2-AEB9-F485102743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7757" y="2149807"/>
            <a:ext cx="43053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48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FROSAI-E 2">
      <a:dk1>
        <a:srgbClr val="505150"/>
      </a:dk1>
      <a:lt1>
        <a:sysClr val="window" lastClr="FFFFFF"/>
      </a:lt1>
      <a:dk2>
        <a:srgbClr val="0E2241"/>
      </a:dk2>
      <a:lt2>
        <a:srgbClr val="81C0BC"/>
      </a:lt2>
      <a:accent1>
        <a:srgbClr val="219F96"/>
      </a:accent1>
      <a:accent2>
        <a:srgbClr val="0E2241"/>
      </a:accent2>
      <a:accent3>
        <a:srgbClr val="DA3A56"/>
      </a:accent3>
      <a:accent4>
        <a:srgbClr val="F8A818"/>
      </a:accent4>
      <a:accent5>
        <a:srgbClr val="988C85"/>
      </a:accent5>
      <a:accent6>
        <a:srgbClr val="D0C7BC"/>
      </a:accent6>
      <a:hlink>
        <a:srgbClr val="219F96"/>
      </a:hlink>
      <a:folHlink>
        <a:srgbClr val="0A486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185</Words>
  <Application>Microsoft Office PowerPoint</Application>
  <PresentationFormat>On-screen Show (4:3)</PresentationFormat>
  <Paragraphs>41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Open Sans Extrabold</vt:lpstr>
      <vt:lpstr>Office Theme</vt:lpstr>
      <vt:lpstr>1_Office Theme</vt:lpstr>
      <vt:lpstr>IMPLEMENTING IPSAS</vt:lpstr>
      <vt:lpstr>Implementing ipsas</vt:lpstr>
      <vt:lpstr>IPSAS Adoption status</vt:lpstr>
      <vt:lpstr>ACCRUAL adoption status</vt:lpstr>
      <vt:lpstr>2023 projection</vt:lpstr>
      <vt:lpstr>2023 projection (accrual only)</vt:lpstr>
      <vt:lpstr>Blind-spots  in IPSAS impementation</vt:lpstr>
      <vt:lpstr>(1) optimism</vt:lpstr>
      <vt:lpstr>(2) Capacity</vt:lpstr>
      <vt:lpstr>(3) The auditors</vt:lpstr>
      <vt:lpstr>Opportunities for the profession</vt:lpstr>
      <vt:lpstr>Opportunities for the profession</vt:lpstr>
      <vt:lpstr>Your public sector needs you!</vt:lpstr>
      <vt:lpstr>CONTACT 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IPSAS</dc:title>
  <dc:creator>Bruce Vivian</dc:creator>
  <cp:lastModifiedBy>Bruce Vivian</cp:lastModifiedBy>
  <cp:revision>1</cp:revision>
  <dcterms:created xsi:type="dcterms:W3CDTF">2019-05-23T16:37:08Z</dcterms:created>
  <dcterms:modified xsi:type="dcterms:W3CDTF">2019-05-23T16:50:40Z</dcterms:modified>
</cp:coreProperties>
</file>