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  <p:sldId id="259" r:id="rId5"/>
    <p:sldId id="26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5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8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0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40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2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92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1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9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2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8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5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1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1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7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79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ZICA MOBILE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2" y="0"/>
            <a:ext cx="8534400" cy="1507067"/>
          </a:xfrm>
        </p:spPr>
        <p:txBody>
          <a:bodyPr/>
          <a:lstStyle/>
          <a:p>
            <a:r>
              <a:rPr lang="en-US" dirty="0" smtClean="0"/>
              <a:t>EXAM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7499" y="1507067"/>
            <a:ext cx="6086476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7" y="0"/>
            <a:ext cx="8534400" cy="1507067"/>
          </a:xfrm>
        </p:spPr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67024" y="1507067"/>
            <a:ext cx="5953125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0"/>
            <a:ext cx="8534400" cy="1507067"/>
          </a:xfrm>
        </p:spPr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43225" y="1507067"/>
            <a:ext cx="5705475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0"/>
            <a:ext cx="8534400" cy="1507067"/>
          </a:xfrm>
        </p:spPr>
        <p:txBody>
          <a:bodyPr/>
          <a:lstStyle/>
          <a:p>
            <a:r>
              <a:rPr lang="en-US" dirty="0" smtClean="0"/>
              <a:t>ROLL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2824" y="2319467"/>
            <a:ext cx="10363826" cy="342410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Development of the app is complete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Currently undergoing rigorous user acceptance tests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Application to load app on Apple iOS and Android Play Stores has commenced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App expected to be ready for download by 30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June 2019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24" y="0"/>
            <a:ext cx="8534400" cy="150706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2824" y="1647825"/>
            <a:ext cx="10363826" cy="473392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institute </a:t>
            </a:r>
            <a:r>
              <a:rPr lang="en-US" sz="3200" dirty="0" smtClean="0">
                <a:solidFill>
                  <a:schemeClr val="tx1"/>
                </a:solidFill>
              </a:rPr>
              <a:t>obtained Council Approval for development of a mobile App.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development of the app is aimed at: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1. Enhancing </a:t>
            </a:r>
            <a:r>
              <a:rPr lang="en-US" sz="3200" dirty="0">
                <a:solidFill>
                  <a:schemeClr val="tx1"/>
                </a:solidFill>
              </a:rPr>
              <a:t>member </a:t>
            </a:r>
            <a:r>
              <a:rPr lang="en-US" sz="3200" dirty="0" smtClean="0">
                <a:solidFill>
                  <a:schemeClr val="tx1"/>
                </a:solidFill>
              </a:rPr>
              <a:t>engagement </a:t>
            </a:r>
            <a:r>
              <a:rPr lang="en-US" sz="3200" dirty="0">
                <a:solidFill>
                  <a:schemeClr val="tx1"/>
                </a:solidFill>
              </a:rPr>
              <a:t>experience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2. Making it easy for members to acquire 							information via push notifications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3. Making it easy for students to register, pay and 		view exam results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56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" y="0"/>
            <a:ext cx="8534400" cy="1507067"/>
          </a:xfrm>
        </p:spPr>
        <p:txBody>
          <a:bodyPr/>
          <a:lstStyle/>
          <a:p>
            <a:r>
              <a:rPr lang="en-US" dirty="0" smtClean="0"/>
              <a:t>FEATURES -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449" y="1690817"/>
            <a:ext cx="10363826" cy="46052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login process has been simplified by employing single sign on.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app will accept the same login ID that is used on the web member portal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To login a member will require a user ID and password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0"/>
            <a:ext cx="8534400" cy="1507067"/>
          </a:xfrm>
        </p:spPr>
        <p:txBody>
          <a:bodyPr/>
          <a:lstStyle/>
          <a:p>
            <a:r>
              <a:rPr lang="en-US" dirty="0" smtClean="0"/>
              <a:t>LOGIN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64624" y="1507067"/>
            <a:ext cx="5893625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0975"/>
            <a:ext cx="8534400" cy="1507067"/>
          </a:xfrm>
        </p:spPr>
        <p:txBody>
          <a:bodyPr/>
          <a:lstStyle/>
          <a:p>
            <a:r>
              <a:rPr lang="en-US" dirty="0" smtClean="0"/>
              <a:t>FEATURES -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88042"/>
            <a:ext cx="10363826" cy="4391024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The app has a number of menus and submenus as follows: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	1. News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chemeClr val="tx1"/>
                </a:solidFill>
              </a:rPr>
              <a:t>2. Finance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chemeClr val="tx1"/>
                </a:solidFill>
              </a:rPr>
              <a:t>3. Exam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chemeClr val="tx1"/>
                </a:solidFill>
              </a:rPr>
              <a:t>4. Workshop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chemeClr val="tx1"/>
                </a:solidFill>
              </a:rPr>
              <a:t>5. More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2" y="0"/>
            <a:ext cx="8534400" cy="1507067"/>
          </a:xfrm>
        </p:spPr>
        <p:txBody>
          <a:bodyPr/>
          <a:lstStyle/>
          <a:p>
            <a:r>
              <a:rPr lang="en-US" dirty="0" smtClean="0"/>
              <a:t>NEWS &amp; NOTIFICATION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8152" y="1507067"/>
            <a:ext cx="5329123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62" y="29632"/>
            <a:ext cx="8534400" cy="1507067"/>
          </a:xfrm>
        </p:spPr>
        <p:txBody>
          <a:bodyPr/>
          <a:lstStyle/>
          <a:p>
            <a:r>
              <a:rPr lang="en-US" dirty="0"/>
              <a:t>NEWS &amp; NOTIFICATION MENU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1825" y="1536699"/>
            <a:ext cx="5743575" cy="53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2" y="0"/>
            <a:ext cx="8534400" cy="1507067"/>
          </a:xfrm>
        </p:spPr>
        <p:txBody>
          <a:bodyPr/>
          <a:lstStyle/>
          <a:p>
            <a:r>
              <a:rPr lang="en-US" dirty="0" smtClean="0"/>
              <a:t>FINANCE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19424" y="1507068"/>
            <a:ext cx="5724525" cy="5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47" y="0"/>
            <a:ext cx="8534400" cy="1507067"/>
          </a:xfrm>
        </p:spPr>
        <p:txBody>
          <a:bodyPr/>
          <a:lstStyle/>
          <a:p>
            <a:r>
              <a:rPr lang="en-US" dirty="0"/>
              <a:t>FINANCE MENU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1350" y="1507067"/>
            <a:ext cx="6029325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139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ZICA MOBILE APP</vt:lpstr>
      <vt:lpstr>INTRODUCTION</vt:lpstr>
      <vt:lpstr>FEATURES - LOGIN</vt:lpstr>
      <vt:lpstr>LOGIN SCREEN</vt:lpstr>
      <vt:lpstr>FEATURES - MENUS</vt:lpstr>
      <vt:lpstr>NEWS &amp; NOTIFICATION MENU</vt:lpstr>
      <vt:lpstr>NEWS &amp; NOTIFICATION MENU</vt:lpstr>
      <vt:lpstr>FINANCE MENU</vt:lpstr>
      <vt:lpstr>FINANCE MENU</vt:lpstr>
      <vt:lpstr>EXAM MENU</vt:lpstr>
      <vt:lpstr>WORKSHOP</vt:lpstr>
      <vt:lpstr>OTHER FEATURES</vt:lpstr>
      <vt:lpstr>ROLL OUT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ZICA MOBILE APP</dc:title>
  <dc:creator>Dixon Chirambo</dc:creator>
  <cp:lastModifiedBy>Dixon Chirambo</cp:lastModifiedBy>
  <cp:revision>11</cp:revision>
  <dcterms:created xsi:type="dcterms:W3CDTF">2019-05-24T12:41:25Z</dcterms:created>
  <dcterms:modified xsi:type="dcterms:W3CDTF">2019-05-24T14:15:24Z</dcterms:modified>
</cp:coreProperties>
</file>